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4"/>
  </p:sldMasterIdLst>
  <p:notesMasterIdLst>
    <p:notesMasterId r:id="rId24"/>
  </p:notesMasterIdLst>
  <p:handoutMasterIdLst>
    <p:handoutMasterId r:id="rId25"/>
  </p:handoutMasterIdLst>
  <p:sldIdLst>
    <p:sldId id="259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1" r:id="rId14"/>
    <p:sldId id="272" r:id="rId15"/>
    <p:sldId id="267" r:id="rId16"/>
    <p:sldId id="268" r:id="rId17"/>
    <p:sldId id="276" r:id="rId18"/>
    <p:sldId id="269" r:id="rId19"/>
    <p:sldId id="275" r:id="rId20"/>
    <p:sldId id="270" r:id="rId21"/>
    <p:sldId id="274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2E77A61-2275-401E-A050-737C0079F2C3}">
          <p14:sldIdLst>
            <p14:sldId id="259"/>
            <p14:sldId id="257"/>
            <p14:sldId id="260"/>
            <p14:sldId id="261"/>
            <p14:sldId id="262"/>
            <p14:sldId id="263"/>
            <p14:sldId id="264"/>
            <p14:sldId id="265"/>
            <p14:sldId id="266"/>
            <p14:sldId id="271"/>
            <p14:sldId id="272"/>
            <p14:sldId id="267"/>
            <p14:sldId id="268"/>
            <p14:sldId id="276"/>
            <p14:sldId id="269"/>
            <p14:sldId id="275"/>
            <p14:sldId id="270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08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il Subudhi" userId="2e52052ff8c85aa9" providerId="LiveId" clId="{98EBE5CA-883C-4775-B8BD-F5EF9A2388AB}"/>
    <pc:docChg chg="undo redo custSel addSld delSld modSld sldOrd modMainMaster modSection">
      <pc:chgData name="Sahil Subudhi" userId="2e52052ff8c85aa9" providerId="LiveId" clId="{98EBE5CA-883C-4775-B8BD-F5EF9A2388AB}" dt="2022-07-24T06:20:35.544" v="1515"/>
      <pc:docMkLst>
        <pc:docMk/>
      </pc:docMkLst>
      <pc:sldChg chg="modSp mod">
        <pc:chgData name="Sahil Subudhi" userId="2e52052ff8c85aa9" providerId="LiveId" clId="{98EBE5CA-883C-4775-B8BD-F5EF9A2388AB}" dt="2022-07-23T20:10:00.501" v="808" actId="20577"/>
        <pc:sldMkLst>
          <pc:docMk/>
          <pc:sldMk cId="2194233190" sldId="257"/>
        </pc:sldMkLst>
        <pc:spChg chg="mod">
          <ac:chgData name="Sahil Subudhi" userId="2e52052ff8c85aa9" providerId="LiveId" clId="{98EBE5CA-883C-4775-B8BD-F5EF9A2388AB}" dt="2022-07-23T20:10:00.501" v="808" actId="20577"/>
          <ac:spMkLst>
            <pc:docMk/>
            <pc:sldMk cId="2194233190" sldId="257"/>
            <ac:spMk id="3" creationId="{9F541FAF-730D-47FE-9638-C05616C31320}"/>
          </ac:spMkLst>
        </pc:spChg>
      </pc:sldChg>
      <pc:sldChg chg="modSp mod">
        <pc:chgData name="Sahil Subudhi" userId="2e52052ff8c85aa9" providerId="LiveId" clId="{98EBE5CA-883C-4775-B8BD-F5EF9A2388AB}" dt="2022-07-23T18:20:18.980" v="346" actId="20577"/>
        <pc:sldMkLst>
          <pc:docMk/>
          <pc:sldMk cId="3769668532" sldId="259"/>
        </pc:sldMkLst>
        <pc:spChg chg="mod">
          <ac:chgData name="Sahil Subudhi" userId="2e52052ff8c85aa9" providerId="LiveId" clId="{98EBE5CA-883C-4775-B8BD-F5EF9A2388AB}" dt="2022-07-23T18:20:06.689" v="344" actId="1076"/>
          <ac:spMkLst>
            <pc:docMk/>
            <pc:sldMk cId="3769668532" sldId="259"/>
            <ac:spMk id="2" creationId="{489140A3-4AE5-2FD5-05AE-514C7AEC9C62}"/>
          </ac:spMkLst>
        </pc:spChg>
        <pc:spChg chg="mod">
          <ac:chgData name="Sahil Subudhi" userId="2e52052ff8c85aa9" providerId="LiveId" clId="{98EBE5CA-883C-4775-B8BD-F5EF9A2388AB}" dt="2022-07-23T18:20:18.980" v="346" actId="20577"/>
          <ac:spMkLst>
            <pc:docMk/>
            <pc:sldMk cId="3769668532" sldId="259"/>
            <ac:spMk id="3" creationId="{977C3DB7-37EC-BDD0-FE4A-D6F2FB8D928E}"/>
          </ac:spMkLst>
        </pc:spChg>
        <pc:spChg chg="mod">
          <ac:chgData name="Sahil Subudhi" userId="2e52052ff8c85aa9" providerId="LiveId" clId="{98EBE5CA-883C-4775-B8BD-F5EF9A2388AB}" dt="2022-07-23T18:19:44.659" v="341" actId="1076"/>
          <ac:spMkLst>
            <pc:docMk/>
            <pc:sldMk cId="3769668532" sldId="259"/>
            <ac:spMk id="6" creationId="{BABF76C3-8FA3-D512-DEB7-A47DA9ED8A3E}"/>
          </ac:spMkLst>
        </pc:spChg>
      </pc:sldChg>
      <pc:sldChg chg="modSp mod">
        <pc:chgData name="Sahil Subudhi" userId="2e52052ff8c85aa9" providerId="LiveId" clId="{98EBE5CA-883C-4775-B8BD-F5EF9A2388AB}" dt="2022-07-23T11:55:21.746" v="69" actId="14100"/>
        <pc:sldMkLst>
          <pc:docMk/>
          <pc:sldMk cId="1938217921" sldId="260"/>
        </pc:sldMkLst>
        <pc:spChg chg="mod">
          <ac:chgData name="Sahil Subudhi" userId="2e52052ff8c85aa9" providerId="LiveId" clId="{98EBE5CA-883C-4775-B8BD-F5EF9A2388AB}" dt="2022-07-23T11:55:21.746" v="69" actId="14100"/>
          <ac:spMkLst>
            <pc:docMk/>
            <pc:sldMk cId="1938217921" sldId="260"/>
            <ac:spMk id="3" creationId="{157357AB-C1B1-36DD-9660-BC288F3D7CAD}"/>
          </ac:spMkLst>
        </pc:spChg>
      </pc:sldChg>
      <pc:sldChg chg="modSp mod">
        <pc:chgData name="Sahil Subudhi" userId="2e52052ff8c85aa9" providerId="LiveId" clId="{98EBE5CA-883C-4775-B8BD-F5EF9A2388AB}" dt="2022-07-23T11:56:24.846" v="141" actId="1038"/>
        <pc:sldMkLst>
          <pc:docMk/>
          <pc:sldMk cId="1777594984" sldId="261"/>
        </pc:sldMkLst>
        <pc:spChg chg="mod">
          <ac:chgData name="Sahil Subudhi" userId="2e52052ff8c85aa9" providerId="LiveId" clId="{98EBE5CA-883C-4775-B8BD-F5EF9A2388AB}" dt="2022-07-23T11:56:24.846" v="141" actId="1038"/>
          <ac:spMkLst>
            <pc:docMk/>
            <pc:sldMk cId="1777594984" sldId="261"/>
            <ac:spMk id="2" creationId="{7FFE88C1-1621-2290-2164-1826F46612BD}"/>
          </ac:spMkLst>
        </pc:spChg>
      </pc:sldChg>
      <pc:sldChg chg="modSp mod">
        <pc:chgData name="Sahil Subudhi" userId="2e52052ff8c85aa9" providerId="LiveId" clId="{98EBE5CA-883C-4775-B8BD-F5EF9A2388AB}" dt="2022-07-23T11:58:04.687" v="168" actId="14100"/>
        <pc:sldMkLst>
          <pc:docMk/>
          <pc:sldMk cId="360255931" sldId="262"/>
        </pc:sldMkLst>
        <pc:spChg chg="mod">
          <ac:chgData name="Sahil Subudhi" userId="2e52052ff8c85aa9" providerId="LiveId" clId="{98EBE5CA-883C-4775-B8BD-F5EF9A2388AB}" dt="2022-07-23T11:58:04.687" v="168" actId="14100"/>
          <ac:spMkLst>
            <pc:docMk/>
            <pc:sldMk cId="360255931" sldId="262"/>
            <ac:spMk id="17" creationId="{25022FE6-FDCC-B1A8-6BC1-F8B4CF0A645B}"/>
          </ac:spMkLst>
        </pc:spChg>
        <pc:picChg chg="mod">
          <ac:chgData name="Sahil Subudhi" userId="2e52052ff8c85aa9" providerId="LiveId" clId="{98EBE5CA-883C-4775-B8BD-F5EF9A2388AB}" dt="2022-07-23T11:56:57.736" v="143" actId="14100"/>
          <ac:picMkLst>
            <pc:docMk/>
            <pc:sldMk cId="360255931" sldId="262"/>
            <ac:picMk id="10" creationId="{67893AE5-166F-8538-2A7B-F4A997E66A84}"/>
          </ac:picMkLst>
        </pc:picChg>
      </pc:sldChg>
      <pc:sldChg chg="addSp delSp modSp mod modClrScheme chgLayout">
        <pc:chgData name="Sahil Subudhi" userId="2e52052ff8c85aa9" providerId="LiveId" clId="{98EBE5CA-883C-4775-B8BD-F5EF9A2388AB}" dt="2022-07-23T18:16:39.097" v="248" actId="20577"/>
        <pc:sldMkLst>
          <pc:docMk/>
          <pc:sldMk cId="2726879892" sldId="263"/>
        </pc:sldMkLst>
        <pc:spChg chg="mod ord">
          <ac:chgData name="Sahil Subudhi" userId="2e52052ff8c85aa9" providerId="LiveId" clId="{98EBE5CA-883C-4775-B8BD-F5EF9A2388AB}" dt="2022-07-23T18:16:38.857" v="247" actId="700"/>
          <ac:spMkLst>
            <pc:docMk/>
            <pc:sldMk cId="2726879892" sldId="263"/>
            <ac:spMk id="2" creationId="{28AB400C-BFEB-1737-654B-DCBA556AB3BE}"/>
          </ac:spMkLst>
        </pc:spChg>
        <pc:spChg chg="mod ord">
          <ac:chgData name="Sahil Subudhi" userId="2e52052ff8c85aa9" providerId="LiveId" clId="{98EBE5CA-883C-4775-B8BD-F5EF9A2388AB}" dt="2022-07-23T18:16:39.097" v="248" actId="20577"/>
          <ac:spMkLst>
            <pc:docMk/>
            <pc:sldMk cId="2726879892" sldId="263"/>
            <ac:spMk id="3" creationId="{00440683-E9B0-10E7-881F-A2C6137DBA3B}"/>
          </ac:spMkLst>
        </pc:spChg>
        <pc:spChg chg="add del mod ord">
          <ac:chgData name="Sahil Subudhi" userId="2e52052ff8c85aa9" providerId="LiveId" clId="{98EBE5CA-883C-4775-B8BD-F5EF9A2388AB}" dt="2022-07-23T18:16:38.857" v="247" actId="700"/>
          <ac:spMkLst>
            <pc:docMk/>
            <pc:sldMk cId="2726879892" sldId="263"/>
            <ac:spMk id="4" creationId="{38D8E6B6-CF78-2797-6661-FAB0CA716AB2}"/>
          </ac:spMkLst>
        </pc:spChg>
        <pc:spChg chg="add del mod ord">
          <ac:chgData name="Sahil Subudhi" userId="2e52052ff8c85aa9" providerId="LiveId" clId="{98EBE5CA-883C-4775-B8BD-F5EF9A2388AB}" dt="2022-07-23T18:16:38.857" v="247" actId="700"/>
          <ac:spMkLst>
            <pc:docMk/>
            <pc:sldMk cId="2726879892" sldId="263"/>
            <ac:spMk id="5" creationId="{76860E13-F6AE-3982-A1B2-BC0570EC7FA4}"/>
          </ac:spMkLst>
        </pc:spChg>
        <pc:spChg chg="add del mod ord">
          <ac:chgData name="Sahil Subudhi" userId="2e52052ff8c85aa9" providerId="LiveId" clId="{98EBE5CA-883C-4775-B8BD-F5EF9A2388AB}" dt="2022-07-23T18:16:38.857" v="247" actId="700"/>
          <ac:spMkLst>
            <pc:docMk/>
            <pc:sldMk cId="2726879892" sldId="263"/>
            <ac:spMk id="6" creationId="{E0AA4754-2C28-53F1-7F5D-75121EE5E231}"/>
          </ac:spMkLst>
        </pc:spChg>
      </pc:sldChg>
      <pc:sldChg chg="addSp modSp mod">
        <pc:chgData name="Sahil Subudhi" userId="2e52052ff8c85aa9" providerId="LiveId" clId="{98EBE5CA-883C-4775-B8BD-F5EF9A2388AB}" dt="2022-07-23T18:14:27.522" v="173" actId="1076"/>
        <pc:sldMkLst>
          <pc:docMk/>
          <pc:sldMk cId="2464906453" sldId="264"/>
        </pc:sldMkLst>
        <pc:picChg chg="add mod">
          <ac:chgData name="Sahil Subudhi" userId="2e52052ff8c85aa9" providerId="LiveId" clId="{98EBE5CA-883C-4775-B8BD-F5EF9A2388AB}" dt="2022-07-23T18:14:27.522" v="173" actId="1076"/>
          <ac:picMkLst>
            <pc:docMk/>
            <pc:sldMk cId="2464906453" sldId="264"/>
            <ac:picMk id="3" creationId="{B2086372-23A5-88D1-15DE-15CBC400487B}"/>
          </ac:picMkLst>
        </pc:picChg>
        <pc:picChg chg="mod">
          <ac:chgData name="Sahil Subudhi" userId="2e52052ff8c85aa9" providerId="LiveId" clId="{98EBE5CA-883C-4775-B8BD-F5EF9A2388AB}" dt="2022-07-23T18:12:50.136" v="169" actId="14100"/>
          <ac:picMkLst>
            <pc:docMk/>
            <pc:sldMk cId="2464906453" sldId="264"/>
            <ac:picMk id="5" creationId="{065F12BA-F795-870E-00AA-AD575CB96716}"/>
          </ac:picMkLst>
        </pc:picChg>
      </pc:sldChg>
      <pc:sldChg chg="addSp delSp modSp mod modClrScheme chgLayout">
        <pc:chgData name="Sahil Subudhi" userId="2e52052ff8c85aa9" providerId="LiveId" clId="{98EBE5CA-883C-4775-B8BD-F5EF9A2388AB}" dt="2022-07-23T18:46:05.589" v="368" actId="122"/>
        <pc:sldMkLst>
          <pc:docMk/>
          <pc:sldMk cId="3991964896" sldId="266"/>
        </pc:sldMkLst>
        <pc:spChg chg="del mod ord">
          <ac:chgData name="Sahil Subudhi" userId="2e52052ff8c85aa9" providerId="LiveId" clId="{98EBE5CA-883C-4775-B8BD-F5EF9A2388AB}" dt="2022-07-23T18:45:21.642" v="347" actId="700"/>
          <ac:spMkLst>
            <pc:docMk/>
            <pc:sldMk cId="3991964896" sldId="266"/>
            <ac:spMk id="2" creationId="{40F1D876-A457-8BFA-6A06-BA0EDA483286}"/>
          </ac:spMkLst>
        </pc:spChg>
        <pc:spChg chg="del">
          <ac:chgData name="Sahil Subudhi" userId="2e52052ff8c85aa9" providerId="LiveId" clId="{98EBE5CA-883C-4775-B8BD-F5EF9A2388AB}" dt="2022-07-23T18:45:21.642" v="347" actId="700"/>
          <ac:spMkLst>
            <pc:docMk/>
            <pc:sldMk cId="3991964896" sldId="266"/>
            <ac:spMk id="3" creationId="{39A8B2B7-9BDA-8649-AD39-FF2F0A6A35D2}"/>
          </ac:spMkLst>
        </pc:spChg>
        <pc:spChg chg="add mod ord">
          <ac:chgData name="Sahil Subudhi" userId="2e52052ff8c85aa9" providerId="LiveId" clId="{98EBE5CA-883C-4775-B8BD-F5EF9A2388AB}" dt="2022-07-23T18:46:05.589" v="368" actId="122"/>
          <ac:spMkLst>
            <pc:docMk/>
            <pc:sldMk cId="3991964896" sldId="266"/>
            <ac:spMk id="4" creationId="{C3AE754A-97B7-76E4-6A90-DC1D99CF9855}"/>
          </ac:spMkLst>
        </pc:spChg>
      </pc:sldChg>
      <pc:sldChg chg="addSp delSp modSp new mod">
        <pc:chgData name="Sahil Subudhi" userId="2e52052ff8c85aa9" providerId="LiveId" clId="{98EBE5CA-883C-4775-B8BD-F5EF9A2388AB}" dt="2022-07-23T20:13:43.490" v="812" actId="14100"/>
        <pc:sldMkLst>
          <pc:docMk/>
          <pc:sldMk cId="2459577678" sldId="267"/>
        </pc:sldMkLst>
        <pc:spChg chg="mod">
          <ac:chgData name="Sahil Subudhi" userId="2e52052ff8c85aa9" providerId="LiveId" clId="{98EBE5CA-883C-4775-B8BD-F5EF9A2388AB}" dt="2022-07-23T19:45:22.464" v="711" actId="20577"/>
          <ac:spMkLst>
            <pc:docMk/>
            <pc:sldMk cId="2459577678" sldId="267"/>
            <ac:spMk id="2" creationId="{E320E2F4-7F66-3DDF-7F3F-8224EA1283CE}"/>
          </ac:spMkLst>
        </pc:spChg>
        <pc:spChg chg="add mod">
          <ac:chgData name="Sahil Subudhi" userId="2e52052ff8c85aa9" providerId="LiveId" clId="{98EBE5CA-883C-4775-B8BD-F5EF9A2388AB}" dt="2022-07-23T20:13:43.490" v="812" actId="14100"/>
          <ac:spMkLst>
            <pc:docMk/>
            <pc:sldMk cId="2459577678" sldId="267"/>
            <ac:spMk id="7" creationId="{1BB8AAD9-5DF9-D842-EDC2-8A2C467FBC50}"/>
          </ac:spMkLst>
        </pc:spChg>
        <pc:spChg chg="add mod">
          <ac:chgData name="Sahil Subudhi" userId="2e52052ff8c85aa9" providerId="LiveId" clId="{98EBE5CA-883C-4775-B8BD-F5EF9A2388AB}" dt="2022-07-23T20:13:28.109" v="810" actId="14100"/>
          <ac:spMkLst>
            <pc:docMk/>
            <pc:sldMk cId="2459577678" sldId="267"/>
            <ac:spMk id="12" creationId="{2E1FE924-23A9-0DF4-A337-B672966ABB14}"/>
          </ac:spMkLst>
        </pc:spChg>
        <pc:picChg chg="add del mod modCrop">
          <ac:chgData name="Sahil Subudhi" userId="2e52052ff8c85aa9" providerId="LiveId" clId="{98EBE5CA-883C-4775-B8BD-F5EF9A2388AB}" dt="2022-07-23T18:53:40.073" v="413" actId="1076"/>
          <ac:picMkLst>
            <pc:docMk/>
            <pc:sldMk cId="2459577678" sldId="267"/>
            <ac:picMk id="4" creationId="{E7528009-2E2B-7299-2690-37CA37B2E236}"/>
          </ac:picMkLst>
        </pc:picChg>
        <pc:picChg chg="add mod modCrop">
          <ac:chgData name="Sahil Subudhi" userId="2e52052ff8c85aa9" providerId="LiveId" clId="{98EBE5CA-883C-4775-B8BD-F5EF9A2388AB}" dt="2022-07-23T20:13:37.170" v="811" actId="1076"/>
          <ac:picMkLst>
            <pc:docMk/>
            <pc:sldMk cId="2459577678" sldId="267"/>
            <ac:picMk id="9" creationId="{4E3E687A-0ABB-9047-F907-D020AC494946}"/>
          </ac:picMkLst>
        </pc:picChg>
        <pc:picChg chg="add mod modCrop">
          <ac:chgData name="Sahil Subudhi" userId="2e52052ff8c85aa9" providerId="LiveId" clId="{98EBE5CA-883C-4775-B8BD-F5EF9A2388AB}" dt="2022-07-23T18:57:19.641" v="434" actId="1076"/>
          <ac:picMkLst>
            <pc:docMk/>
            <pc:sldMk cId="2459577678" sldId="267"/>
            <ac:picMk id="11" creationId="{0930F4E6-4A95-E458-AF4D-4B68DFDA4E53}"/>
          </ac:picMkLst>
        </pc:picChg>
        <pc:cxnChg chg="add del mod">
          <ac:chgData name="Sahil Subudhi" userId="2e52052ff8c85aa9" providerId="LiveId" clId="{98EBE5CA-883C-4775-B8BD-F5EF9A2388AB}" dt="2022-07-23T18:49:55.203" v="398" actId="11529"/>
          <ac:cxnSpMkLst>
            <pc:docMk/>
            <pc:sldMk cId="2459577678" sldId="267"/>
            <ac:cxnSpMk id="6" creationId="{7A85834E-BBC4-C1A5-A53A-834A04C22371}"/>
          </ac:cxnSpMkLst>
        </pc:cxnChg>
      </pc:sldChg>
      <pc:sldChg chg="addSp delSp modSp new mod">
        <pc:chgData name="Sahil Subudhi" userId="2e52052ff8c85aa9" providerId="LiveId" clId="{98EBE5CA-883C-4775-B8BD-F5EF9A2388AB}" dt="2022-07-23T19:45:43.544" v="719" actId="20577"/>
        <pc:sldMkLst>
          <pc:docMk/>
          <pc:sldMk cId="4089602816" sldId="268"/>
        </pc:sldMkLst>
        <pc:spChg chg="mod">
          <ac:chgData name="Sahil Subudhi" userId="2e52052ff8c85aa9" providerId="LiveId" clId="{98EBE5CA-883C-4775-B8BD-F5EF9A2388AB}" dt="2022-07-23T19:45:43.544" v="719" actId="20577"/>
          <ac:spMkLst>
            <pc:docMk/>
            <pc:sldMk cId="4089602816" sldId="268"/>
            <ac:spMk id="2" creationId="{613F74A3-E6AE-513E-3589-7880309F8720}"/>
          </ac:spMkLst>
        </pc:spChg>
        <pc:spChg chg="add mod">
          <ac:chgData name="Sahil Subudhi" userId="2e52052ff8c85aa9" providerId="LiveId" clId="{98EBE5CA-883C-4775-B8BD-F5EF9A2388AB}" dt="2022-07-23T19:22:25.470" v="525" actId="1076"/>
          <ac:spMkLst>
            <pc:docMk/>
            <pc:sldMk cId="4089602816" sldId="268"/>
            <ac:spMk id="6" creationId="{50DDCD9B-1665-82DC-D416-0D25B13EC59F}"/>
          </ac:spMkLst>
        </pc:spChg>
        <pc:spChg chg="add del mod">
          <ac:chgData name="Sahil Subudhi" userId="2e52052ff8c85aa9" providerId="LiveId" clId="{98EBE5CA-883C-4775-B8BD-F5EF9A2388AB}" dt="2022-07-23T19:22:25.470" v="525" actId="1076"/>
          <ac:spMkLst>
            <pc:docMk/>
            <pc:sldMk cId="4089602816" sldId="268"/>
            <ac:spMk id="9" creationId="{25106C9C-E0B3-4031-E673-953F4F43EF29}"/>
          </ac:spMkLst>
        </pc:spChg>
        <pc:picChg chg="add del mod modCrop">
          <ac:chgData name="Sahil Subudhi" userId="2e52052ff8c85aa9" providerId="LiveId" clId="{98EBE5CA-883C-4775-B8BD-F5EF9A2388AB}" dt="2022-07-23T19:05:54.315" v="483" actId="478"/>
          <ac:picMkLst>
            <pc:docMk/>
            <pc:sldMk cId="4089602816" sldId="268"/>
            <ac:picMk id="3" creationId="{331CE14D-E41C-DC1E-61FE-8B7ACC0FDEC5}"/>
          </ac:picMkLst>
        </pc:picChg>
        <pc:picChg chg="add mod">
          <ac:chgData name="Sahil Subudhi" userId="2e52052ff8c85aa9" providerId="LiveId" clId="{98EBE5CA-883C-4775-B8BD-F5EF9A2388AB}" dt="2022-07-23T19:22:25.470" v="525" actId="1076"/>
          <ac:picMkLst>
            <pc:docMk/>
            <pc:sldMk cId="4089602816" sldId="268"/>
            <ac:picMk id="5" creationId="{BA31C11F-20C4-8351-2172-4812A34021AD}"/>
          </ac:picMkLst>
        </pc:picChg>
        <pc:picChg chg="add mod">
          <ac:chgData name="Sahil Subudhi" userId="2e52052ff8c85aa9" providerId="LiveId" clId="{98EBE5CA-883C-4775-B8BD-F5EF9A2388AB}" dt="2022-07-23T19:22:25.470" v="525" actId="1076"/>
          <ac:picMkLst>
            <pc:docMk/>
            <pc:sldMk cId="4089602816" sldId="268"/>
            <ac:picMk id="8" creationId="{4A449A51-CCCB-6955-4BFC-A09D4854F993}"/>
          </ac:picMkLst>
        </pc:picChg>
        <pc:picChg chg="add mod">
          <ac:chgData name="Sahil Subudhi" userId="2e52052ff8c85aa9" providerId="LiveId" clId="{98EBE5CA-883C-4775-B8BD-F5EF9A2388AB}" dt="2022-07-23T19:22:25.470" v="525" actId="1076"/>
          <ac:picMkLst>
            <pc:docMk/>
            <pc:sldMk cId="4089602816" sldId="268"/>
            <ac:picMk id="11" creationId="{81063190-AC08-E230-DC7E-F5C1AED72E7A}"/>
          </ac:picMkLst>
        </pc:picChg>
      </pc:sldChg>
      <pc:sldChg chg="modSp new mod">
        <pc:chgData name="Sahil Subudhi" userId="2e52052ff8c85aa9" providerId="LiveId" clId="{98EBE5CA-883C-4775-B8BD-F5EF9A2388AB}" dt="2022-07-23T19:25:03.328" v="551" actId="14100"/>
        <pc:sldMkLst>
          <pc:docMk/>
          <pc:sldMk cId="2963048123" sldId="269"/>
        </pc:sldMkLst>
        <pc:spChg chg="mod">
          <ac:chgData name="Sahil Subudhi" userId="2e52052ff8c85aa9" providerId="LiveId" clId="{98EBE5CA-883C-4775-B8BD-F5EF9A2388AB}" dt="2022-07-23T19:25:03.328" v="551" actId="14100"/>
          <ac:spMkLst>
            <pc:docMk/>
            <pc:sldMk cId="2963048123" sldId="269"/>
            <ac:spMk id="2" creationId="{69A98B16-BB26-DE4F-F5C3-211CC85203BA}"/>
          </ac:spMkLst>
        </pc:spChg>
      </pc:sldChg>
      <pc:sldChg chg="addSp delSp modSp new mod modClrScheme chgLayout">
        <pc:chgData name="Sahil Subudhi" userId="2e52052ff8c85aa9" providerId="LiveId" clId="{98EBE5CA-883C-4775-B8BD-F5EF9A2388AB}" dt="2022-07-23T20:43:51.837" v="1341" actId="403"/>
        <pc:sldMkLst>
          <pc:docMk/>
          <pc:sldMk cId="2806006793" sldId="270"/>
        </pc:sldMkLst>
        <pc:spChg chg="del mod ord">
          <ac:chgData name="Sahil Subudhi" userId="2e52052ff8c85aa9" providerId="LiveId" clId="{98EBE5CA-883C-4775-B8BD-F5EF9A2388AB}" dt="2022-07-23T19:25:41.808" v="553" actId="700"/>
          <ac:spMkLst>
            <pc:docMk/>
            <pc:sldMk cId="2806006793" sldId="270"/>
            <ac:spMk id="2" creationId="{162C2C1E-2F12-25CD-85A6-1F5292EEF7A2}"/>
          </ac:spMkLst>
        </pc:spChg>
        <pc:spChg chg="add mod ord">
          <ac:chgData name="Sahil Subudhi" userId="2e52052ff8c85aa9" providerId="LiveId" clId="{98EBE5CA-883C-4775-B8BD-F5EF9A2388AB}" dt="2022-07-23T19:27:40.942" v="583" actId="1076"/>
          <ac:spMkLst>
            <pc:docMk/>
            <pc:sldMk cId="2806006793" sldId="270"/>
            <ac:spMk id="3" creationId="{03111A5F-3E41-00A3-3CCE-ABE847A547E1}"/>
          </ac:spMkLst>
        </pc:spChg>
        <pc:spChg chg="add mod ord">
          <ac:chgData name="Sahil Subudhi" userId="2e52052ff8c85aa9" providerId="LiveId" clId="{98EBE5CA-883C-4775-B8BD-F5EF9A2388AB}" dt="2022-07-23T20:43:51.837" v="1341" actId="403"/>
          <ac:spMkLst>
            <pc:docMk/>
            <pc:sldMk cId="2806006793" sldId="270"/>
            <ac:spMk id="4" creationId="{0FE40330-565E-A258-C995-74CA7337A295}"/>
          </ac:spMkLst>
        </pc:spChg>
      </pc:sldChg>
      <pc:sldChg chg="addSp delSp modSp new mod modClrScheme chgLayout">
        <pc:chgData name="Sahil Subudhi" userId="2e52052ff8c85aa9" providerId="LiveId" clId="{98EBE5CA-883C-4775-B8BD-F5EF9A2388AB}" dt="2022-07-23T19:41:10.534" v="674" actId="2711"/>
        <pc:sldMkLst>
          <pc:docMk/>
          <pc:sldMk cId="8230620" sldId="271"/>
        </pc:sldMkLst>
        <pc:spChg chg="del">
          <ac:chgData name="Sahil Subudhi" userId="2e52052ff8c85aa9" providerId="LiveId" clId="{98EBE5CA-883C-4775-B8BD-F5EF9A2388AB}" dt="2022-07-23T19:32:50.133" v="585" actId="700"/>
          <ac:spMkLst>
            <pc:docMk/>
            <pc:sldMk cId="8230620" sldId="271"/>
            <ac:spMk id="2" creationId="{CF49A4BC-CBA2-38F5-B75A-0A770DABD383}"/>
          </ac:spMkLst>
        </pc:spChg>
        <pc:spChg chg="add mod">
          <ac:chgData name="Sahil Subudhi" userId="2e52052ff8c85aa9" providerId="LiveId" clId="{98EBE5CA-883C-4775-B8BD-F5EF9A2388AB}" dt="2022-07-23T19:41:10.534" v="674" actId="2711"/>
          <ac:spMkLst>
            <pc:docMk/>
            <pc:sldMk cId="8230620" sldId="271"/>
            <ac:spMk id="5" creationId="{53473901-E16C-7327-FB1D-983C770C7560}"/>
          </ac:spMkLst>
        </pc:spChg>
        <pc:spChg chg="add mod">
          <ac:chgData name="Sahil Subudhi" userId="2e52052ff8c85aa9" providerId="LiveId" clId="{98EBE5CA-883C-4775-B8BD-F5EF9A2388AB}" dt="2022-07-23T19:41:01.274" v="673" actId="2711"/>
          <ac:spMkLst>
            <pc:docMk/>
            <pc:sldMk cId="8230620" sldId="271"/>
            <ac:spMk id="6" creationId="{0359A1CB-27CA-7ABC-F4EA-79122630351F}"/>
          </ac:spMkLst>
        </pc:spChg>
        <pc:picChg chg="add mod modCrop">
          <ac:chgData name="Sahil Subudhi" userId="2e52052ff8c85aa9" providerId="LiveId" clId="{98EBE5CA-883C-4775-B8BD-F5EF9A2388AB}" dt="2022-07-23T19:36:28.845" v="595" actId="14100"/>
          <ac:picMkLst>
            <pc:docMk/>
            <pc:sldMk cId="8230620" sldId="271"/>
            <ac:picMk id="3" creationId="{C2E33FD6-EEFB-51C4-ED61-DB502ACC8167}"/>
          </ac:picMkLst>
        </pc:picChg>
        <pc:picChg chg="add mod modCrop">
          <ac:chgData name="Sahil Subudhi" userId="2e52052ff8c85aa9" providerId="LiveId" clId="{98EBE5CA-883C-4775-B8BD-F5EF9A2388AB}" dt="2022-07-23T19:37:32.527" v="606" actId="1076"/>
          <ac:picMkLst>
            <pc:docMk/>
            <pc:sldMk cId="8230620" sldId="271"/>
            <ac:picMk id="4" creationId="{ACB1367F-2148-B320-E601-F038C1012D57}"/>
          </ac:picMkLst>
        </pc:picChg>
      </pc:sldChg>
      <pc:sldChg chg="addSp delSp modSp new mod modClrScheme chgLayout">
        <pc:chgData name="Sahil Subudhi" userId="2e52052ff8c85aa9" providerId="LiveId" clId="{98EBE5CA-883C-4775-B8BD-F5EF9A2388AB}" dt="2022-07-23T20:17:59.888" v="813" actId="1076"/>
        <pc:sldMkLst>
          <pc:docMk/>
          <pc:sldMk cId="805491155" sldId="272"/>
        </pc:sldMkLst>
        <pc:spChg chg="add del mod">
          <ac:chgData name="Sahil Subudhi" userId="2e52052ff8c85aa9" providerId="LiveId" clId="{98EBE5CA-883C-4775-B8BD-F5EF9A2388AB}" dt="2022-07-23T19:41:51.774" v="677" actId="700"/>
          <ac:spMkLst>
            <pc:docMk/>
            <pc:sldMk cId="805491155" sldId="272"/>
            <ac:spMk id="2" creationId="{88209828-0BFF-9764-A026-26EA7B475DFF}"/>
          </ac:spMkLst>
        </pc:spChg>
        <pc:spChg chg="add mod ord">
          <ac:chgData name="Sahil Subudhi" userId="2e52052ff8c85aa9" providerId="LiveId" clId="{98EBE5CA-883C-4775-B8BD-F5EF9A2388AB}" dt="2022-07-23T19:45:09.302" v="701" actId="14100"/>
          <ac:spMkLst>
            <pc:docMk/>
            <pc:sldMk cId="805491155" sldId="272"/>
            <ac:spMk id="4" creationId="{0CE561A4-8E66-2E12-9D2D-0FF28447F18A}"/>
          </ac:spMkLst>
        </pc:spChg>
        <pc:picChg chg="add mod">
          <ac:chgData name="Sahil Subudhi" userId="2e52052ff8c85aa9" providerId="LiveId" clId="{98EBE5CA-883C-4775-B8BD-F5EF9A2388AB}" dt="2022-07-23T20:17:59.888" v="813" actId="1076"/>
          <ac:picMkLst>
            <pc:docMk/>
            <pc:sldMk cId="805491155" sldId="272"/>
            <ac:picMk id="3" creationId="{0F18C2AA-A851-F458-FC6D-C632003234C0}"/>
          </ac:picMkLst>
        </pc:picChg>
      </pc:sldChg>
      <pc:sldChg chg="addSp delSp modSp new mod modClrScheme chgLayout">
        <pc:chgData name="Sahil Subudhi" userId="2e52052ff8c85aa9" providerId="LiveId" clId="{98EBE5CA-883C-4775-B8BD-F5EF9A2388AB}" dt="2022-07-23T19:48:50.864" v="727" actId="732"/>
        <pc:sldMkLst>
          <pc:docMk/>
          <pc:sldMk cId="2815971129" sldId="273"/>
        </pc:sldMkLst>
        <pc:spChg chg="del">
          <ac:chgData name="Sahil Subudhi" userId="2e52052ff8c85aa9" providerId="LiveId" clId="{98EBE5CA-883C-4775-B8BD-F5EF9A2388AB}" dt="2022-07-23T19:46:17.015" v="723" actId="700"/>
          <ac:spMkLst>
            <pc:docMk/>
            <pc:sldMk cId="2815971129" sldId="273"/>
            <ac:spMk id="2" creationId="{D3748CC6-EBAB-BF2F-857D-D7C2F2B4EA36}"/>
          </ac:spMkLst>
        </pc:spChg>
        <pc:spChg chg="del">
          <ac:chgData name="Sahil Subudhi" userId="2e52052ff8c85aa9" providerId="LiveId" clId="{98EBE5CA-883C-4775-B8BD-F5EF9A2388AB}" dt="2022-07-23T19:46:17.015" v="723" actId="700"/>
          <ac:spMkLst>
            <pc:docMk/>
            <pc:sldMk cId="2815971129" sldId="273"/>
            <ac:spMk id="3" creationId="{0DC93997-DFA1-6623-6D5D-4AFA1F53FA26}"/>
          </ac:spMkLst>
        </pc:spChg>
        <pc:picChg chg="add del">
          <ac:chgData name="Sahil Subudhi" userId="2e52052ff8c85aa9" providerId="LiveId" clId="{98EBE5CA-883C-4775-B8BD-F5EF9A2388AB}" dt="2022-07-23T19:48:29.937" v="725"/>
          <ac:picMkLst>
            <pc:docMk/>
            <pc:sldMk cId="2815971129" sldId="273"/>
            <ac:picMk id="4" creationId="{4FCD1C16-4642-4F57-FF6E-405C74BA4632}"/>
          </ac:picMkLst>
        </pc:picChg>
        <pc:picChg chg="add mod modCrop">
          <ac:chgData name="Sahil Subudhi" userId="2e52052ff8c85aa9" providerId="LiveId" clId="{98EBE5CA-883C-4775-B8BD-F5EF9A2388AB}" dt="2022-07-23T19:48:50.864" v="727" actId="732"/>
          <ac:picMkLst>
            <pc:docMk/>
            <pc:sldMk cId="2815971129" sldId="273"/>
            <ac:picMk id="6" creationId="{0A08E10D-E9FC-0580-67DA-383C71128DCD}"/>
          </ac:picMkLst>
        </pc:picChg>
      </pc:sldChg>
      <pc:sldChg chg="new del">
        <pc:chgData name="Sahil Subudhi" userId="2e52052ff8c85aa9" providerId="LiveId" clId="{98EBE5CA-883C-4775-B8BD-F5EF9A2388AB}" dt="2022-07-23T19:46:03.324" v="721" actId="680"/>
        <pc:sldMkLst>
          <pc:docMk/>
          <pc:sldMk cId="3829318562" sldId="273"/>
        </pc:sldMkLst>
      </pc:sldChg>
      <pc:sldChg chg="modSp new mod">
        <pc:chgData name="Sahil Subudhi" userId="2e52052ff8c85aa9" providerId="LiveId" clId="{98EBE5CA-883C-4775-B8BD-F5EF9A2388AB}" dt="2022-07-24T04:55:29.473" v="1511" actId="20577"/>
        <pc:sldMkLst>
          <pc:docMk/>
          <pc:sldMk cId="2196221176" sldId="274"/>
        </pc:sldMkLst>
        <pc:spChg chg="mod">
          <ac:chgData name="Sahil Subudhi" userId="2e52052ff8c85aa9" providerId="LiveId" clId="{98EBE5CA-883C-4775-B8BD-F5EF9A2388AB}" dt="2022-07-23T19:49:42.063" v="749" actId="14100"/>
          <ac:spMkLst>
            <pc:docMk/>
            <pc:sldMk cId="2196221176" sldId="274"/>
            <ac:spMk id="2" creationId="{50C06F37-F4BE-CAB8-0003-905810D977CA}"/>
          </ac:spMkLst>
        </pc:spChg>
        <pc:spChg chg="mod">
          <ac:chgData name="Sahil Subudhi" userId="2e52052ff8c85aa9" providerId="LiveId" clId="{98EBE5CA-883C-4775-B8BD-F5EF9A2388AB}" dt="2022-07-24T04:55:29.473" v="1511" actId="20577"/>
          <ac:spMkLst>
            <pc:docMk/>
            <pc:sldMk cId="2196221176" sldId="274"/>
            <ac:spMk id="3" creationId="{4946DDC2-44D2-579F-9C96-E2890A4E13C8}"/>
          </ac:spMkLst>
        </pc:spChg>
      </pc:sldChg>
      <pc:sldChg chg="addSp modSp new mod">
        <pc:chgData name="Sahil Subudhi" userId="2e52052ff8c85aa9" providerId="LiveId" clId="{98EBE5CA-883C-4775-B8BD-F5EF9A2388AB}" dt="2022-07-23T20:30:44.642" v="823" actId="1076"/>
        <pc:sldMkLst>
          <pc:docMk/>
          <pc:sldMk cId="2614269216" sldId="275"/>
        </pc:sldMkLst>
        <pc:spChg chg="mod">
          <ac:chgData name="Sahil Subudhi" userId="2e52052ff8c85aa9" providerId="LiveId" clId="{98EBE5CA-883C-4775-B8BD-F5EF9A2388AB}" dt="2022-07-23T20:08:40.820" v="765" actId="14100"/>
          <ac:spMkLst>
            <pc:docMk/>
            <pc:sldMk cId="2614269216" sldId="275"/>
            <ac:spMk id="2" creationId="{8E66D223-5429-9613-FF09-67BEE0303FC4}"/>
          </ac:spMkLst>
        </pc:spChg>
        <pc:picChg chg="add mod modCrop">
          <ac:chgData name="Sahil Subudhi" userId="2e52052ff8c85aa9" providerId="LiveId" clId="{98EBE5CA-883C-4775-B8BD-F5EF9A2388AB}" dt="2022-07-23T20:30:44.642" v="823" actId="1076"/>
          <ac:picMkLst>
            <pc:docMk/>
            <pc:sldMk cId="2614269216" sldId="275"/>
            <ac:picMk id="4" creationId="{CF6CF2C2-8239-FF23-8D6A-1D77346D40AD}"/>
          </ac:picMkLst>
        </pc:picChg>
      </pc:sldChg>
      <pc:sldChg chg="new del">
        <pc:chgData name="Sahil Subudhi" userId="2e52052ff8c85aa9" providerId="LiveId" clId="{98EBE5CA-883C-4775-B8BD-F5EF9A2388AB}" dt="2022-07-24T04:58:37.743" v="1512" actId="47"/>
        <pc:sldMkLst>
          <pc:docMk/>
          <pc:sldMk cId="987967542" sldId="276"/>
        </pc:sldMkLst>
      </pc:sldChg>
      <pc:sldChg chg="new ord">
        <pc:chgData name="Sahil Subudhi" userId="2e52052ff8c85aa9" providerId="LiveId" clId="{98EBE5CA-883C-4775-B8BD-F5EF9A2388AB}" dt="2022-07-24T06:20:35.544" v="1515"/>
        <pc:sldMkLst>
          <pc:docMk/>
          <pc:sldMk cId="3303584462" sldId="276"/>
        </pc:sldMkLst>
      </pc:sldChg>
      <pc:sldMasterChg chg="addSp delSp modSp mod modSldLayout">
        <pc:chgData name="Sahil Subudhi" userId="2e52052ff8c85aa9" providerId="LiveId" clId="{98EBE5CA-883C-4775-B8BD-F5EF9A2388AB}" dt="2022-07-23T20:52:34.750" v="1379" actId="478"/>
        <pc:sldMasterMkLst>
          <pc:docMk/>
          <pc:sldMasterMk cId="1550462837" sldId="2147483723"/>
        </pc:sldMasterMkLst>
        <pc:picChg chg="add del mod">
          <ac:chgData name="Sahil Subudhi" userId="2e52052ff8c85aa9" providerId="LiveId" clId="{98EBE5CA-883C-4775-B8BD-F5EF9A2388AB}" dt="2022-07-23T20:52:34.750" v="1379" actId="478"/>
          <ac:picMkLst>
            <pc:docMk/>
            <pc:sldMasterMk cId="1550462837" sldId="2147483723"/>
            <ac:picMk id="9" creationId="{1C35A7F4-F527-D61B-0D7D-3919C9613606}"/>
          </ac:picMkLst>
        </pc:picChg>
        <pc:sldLayoutChg chg="addSp delSp modSp mod">
          <pc:chgData name="Sahil Subudhi" userId="2e52052ff8c85aa9" providerId="LiveId" clId="{98EBE5CA-883C-4775-B8BD-F5EF9A2388AB}" dt="2022-07-23T20:50:15.947" v="1360"/>
          <pc:sldLayoutMkLst>
            <pc:docMk/>
            <pc:sldMasterMk cId="1550462837" sldId="2147483723"/>
            <pc:sldLayoutMk cId="4145247831" sldId="2147483724"/>
          </pc:sldLayoutMkLst>
          <pc:picChg chg="add del mod">
            <ac:chgData name="Sahil Subudhi" userId="2e52052ff8c85aa9" providerId="LiveId" clId="{98EBE5CA-883C-4775-B8BD-F5EF9A2388AB}" dt="2022-07-23T20:50:15.947" v="1360"/>
            <ac:picMkLst>
              <pc:docMk/>
              <pc:sldMasterMk cId="1550462837" sldId="2147483723"/>
              <pc:sldLayoutMk cId="4145247831" sldId="2147483724"/>
              <ac:picMk id="9" creationId="{43673F6C-13C9-719D-CC8C-F39E42F0BE30}"/>
            </ac:picMkLst>
          </pc:picChg>
        </pc:sldLayoutChg>
        <pc:sldLayoutChg chg="addSp delSp modSp mod">
          <pc:chgData name="Sahil Subudhi" userId="2e52052ff8c85aa9" providerId="LiveId" clId="{98EBE5CA-883C-4775-B8BD-F5EF9A2388AB}" dt="2022-07-23T20:50:23.377" v="1366" actId="478"/>
          <pc:sldLayoutMkLst>
            <pc:docMk/>
            <pc:sldMasterMk cId="1550462837" sldId="2147483723"/>
            <pc:sldLayoutMk cId="596784416" sldId="2147483725"/>
          </pc:sldLayoutMkLst>
          <pc:picChg chg="add del mod">
            <ac:chgData name="Sahil Subudhi" userId="2e52052ff8c85aa9" providerId="LiveId" clId="{98EBE5CA-883C-4775-B8BD-F5EF9A2388AB}" dt="2022-07-23T20:50:23.377" v="1366" actId="478"/>
            <ac:picMkLst>
              <pc:docMk/>
              <pc:sldMasterMk cId="1550462837" sldId="2147483723"/>
              <pc:sldLayoutMk cId="596784416" sldId="2147483725"/>
              <ac:picMk id="8" creationId="{F538C7A3-953F-F270-CC99-EA8CCE756D5B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AFAAA1-7284-F5DF-D37D-081E7E6C1B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860ED-964C-AB5D-D28D-848F3052A3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816B5-4489-41D9-BCAD-7AB6B6A6D3E3}" type="datetimeFigureOut">
              <a:rPr lang="en-IN" smtClean="0"/>
              <a:t>24-07-2022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13253-4C0F-6FFB-C941-D6BA8880BD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5B6A2-8411-D165-2068-E225967258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39BDC-C6F9-4499-AB37-3FA3BC3028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085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7/23/2022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90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4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6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62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7370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63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19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7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97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6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6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84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5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8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0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2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6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jeat.org/wp-content/uploads/papers/v8i5S/E10070585S19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40A3-4AE5-2FD5-05AE-514C7AEC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18" y="2681255"/>
            <a:ext cx="10651764" cy="1628149"/>
          </a:xfrm>
        </p:spPr>
        <p:txBody>
          <a:bodyPr>
            <a:no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 of sandalwood trees using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C3DB7-37EC-BDD0-FE4A-D6F2FB8D9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859" y="4469235"/>
            <a:ext cx="4488110" cy="1628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Members :-</a:t>
            </a: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Sahil Subudhi (Reg.no – 200301131010)</a:t>
            </a:r>
          </a:p>
          <a:p>
            <a:pPr marL="0" indent="0">
              <a:buNone/>
            </a:pP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Sachidananda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Panda(Reg.no – 200301130002)</a:t>
            </a: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Shreya Mishra(Reg.no – 200301131012)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F76C3-8FA3-D512-DEB7-A47DA9ED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2761" y="5159230"/>
            <a:ext cx="3444380" cy="1017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:-</a:t>
            </a: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Mrs.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Swarnaprabha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Jena (Asst. Prof)</a:t>
            </a: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Subrat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Pradhan (Asst. Prof)</a:t>
            </a:r>
          </a:p>
        </p:txBody>
      </p:sp>
    </p:spTree>
    <p:extLst>
      <p:ext uri="{BB962C8B-B14F-4D97-AF65-F5344CB8AC3E}">
        <p14:creationId xmlns:p14="http://schemas.microsoft.com/office/powerpoint/2010/main" val="376966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33FD6-EEFB-51C4-ED61-DB502ACC8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10" t="16943" r="27369" b="24944"/>
          <a:stretch/>
        </p:blipFill>
        <p:spPr>
          <a:xfrm>
            <a:off x="192505" y="1540041"/>
            <a:ext cx="5903495" cy="3433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B1367F-2148-B320-E601-F038C1012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12952" r="28421" b="28079"/>
          <a:stretch/>
        </p:blipFill>
        <p:spPr>
          <a:xfrm>
            <a:off x="6320590" y="1540041"/>
            <a:ext cx="5678905" cy="3433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73901-E16C-7327-FB1D-983C770C7560}"/>
              </a:ext>
            </a:extLst>
          </p:cNvPr>
          <p:cNvSpPr txBox="1"/>
          <p:nvPr/>
        </p:nvSpPr>
        <p:spPr>
          <a:xfrm>
            <a:off x="1853967" y="5327009"/>
            <a:ext cx="241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view of PCB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9A1CB-27CA-7ABC-F4EA-79122630351F}"/>
              </a:ext>
            </a:extLst>
          </p:cNvPr>
          <p:cNvSpPr txBox="1"/>
          <p:nvPr/>
        </p:nvSpPr>
        <p:spPr>
          <a:xfrm>
            <a:off x="7625433" y="5317959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view of PCB Board</a:t>
            </a:r>
          </a:p>
        </p:txBody>
      </p:sp>
    </p:spTree>
    <p:extLst>
      <p:ext uri="{BB962C8B-B14F-4D97-AF65-F5344CB8AC3E}">
        <p14:creationId xmlns:p14="http://schemas.microsoft.com/office/powerpoint/2010/main" val="823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8C2AA-A851-F458-FC6D-C6320032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98753" y="1831859"/>
            <a:ext cx="4194494" cy="35969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E561A4-8E66-2E12-9D2D-0FF28447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" y="764373"/>
            <a:ext cx="10952527" cy="754034"/>
          </a:xfrm>
        </p:spPr>
        <p:txBody>
          <a:bodyPr/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80549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E2F4-7F66-3DDF-7F3F-8224EA12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988" y="839874"/>
            <a:ext cx="10726024" cy="762423"/>
          </a:xfrm>
        </p:spPr>
        <p:txBody>
          <a:bodyPr/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28009-2E2B-7299-2690-37CA37B2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12" t="21913" r="11443"/>
          <a:stretch/>
        </p:blipFill>
        <p:spPr>
          <a:xfrm flipH="1" flipV="1">
            <a:off x="568120" y="1742297"/>
            <a:ext cx="2591639" cy="192984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BB8AAD9-5DF9-D842-EDC2-8A2C467FBC50}"/>
              </a:ext>
            </a:extLst>
          </p:cNvPr>
          <p:cNvSpPr/>
          <p:nvPr/>
        </p:nvSpPr>
        <p:spPr>
          <a:xfrm>
            <a:off x="3159758" y="2611121"/>
            <a:ext cx="1200413" cy="1805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E687A-0ABB-9047-F907-D020AC494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7" t="31852" r="19837" b="23704"/>
          <a:stretch/>
        </p:blipFill>
        <p:spPr>
          <a:xfrm rot="5400000">
            <a:off x="4875721" y="1226749"/>
            <a:ext cx="2016903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30F4E6-4A95-E458-AF4D-4B68DFDA4E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00" t="8356" r="18500" b="30701"/>
          <a:stretch/>
        </p:blipFill>
        <p:spPr>
          <a:xfrm>
            <a:off x="8712623" y="1742297"/>
            <a:ext cx="2911257" cy="201690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1FE924-23A9-0DF4-A337-B672966ABB14}"/>
              </a:ext>
            </a:extLst>
          </p:cNvPr>
          <p:cNvSpPr/>
          <p:nvPr/>
        </p:nvSpPr>
        <p:spPr>
          <a:xfrm>
            <a:off x="7424257" y="2604297"/>
            <a:ext cx="1288366" cy="187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57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74A3-E6AE-513E-3589-7880309F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764373"/>
            <a:ext cx="10805160" cy="779947"/>
          </a:xfrm>
        </p:spPr>
        <p:txBody>
          <a:bodyPr/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1C11F-20C4-8351-2172-4812A3402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8182" y="1684018"/>
            <a:ext cx="2539999" cy="270764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0DDCD9B-1665-82DC-D416-0D25B13EC59F}"/>
              </a:ext>
            </a:extLst>
          </p:cNvPr>
          <p:cNvSpPr/>
          <p:nvPr/>
        </p:nvSpPr>
        <p:spPr>
          <a:xfrm>
            <a:off x="3302004" y="2910838"/>
            <a:ext cx="883916" cy="25908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449A51-CCCB-6955-4BFC-A09D4854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920" y="1863725"/>
            <a:ext cx="3492989" cy="240792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5106C9C-E0B3-4031-E673-953F4F43EF29}"/>
              </a:ext>
            </a:extLst>
          </p:cNvPr>
          <p:cNvSpPr/>
          <p:nvPr/>
        </p:nvSpPr>
        <p:spPr>
          <a:xfrm>
            <a:off x="7678910" y="2900361"/>
            <a:ext cx="662450" cy="2695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063190-AC08-E230-DC7E-F5C1AED72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762999" y="1310005"/>
            <a:ext cx="254000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68BE-6EB0-B46C-34A3-865A725B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584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8B16-BB26-DE4F-F5C3-211CC852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764373"/>
            <a:ext cx="10723880" cy="912027"/>
          </a:xfrm>
        </p:spPr>
        <p:txBody>
          <a:bodyPr/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setup </a:t>
            </a:r>
          </a:p>
        </p:txBody>
      </p:sp>
    </p:spTree>
    <p:extLst>
      <p:ext uri="{BB962C8B-B14F-4D97-AF65-F5344CB8AC3E}">
        <p14:creationId xmlns:p14="http://schemas.microsoft.com/office/powerpoint/2010/main" val="2963048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D223-5429-9613-FF09-67BEE030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764373"/>
            <a:ext cx="10767969" cy="871480"/>
          </a:xfrm>
        </p:spPr>
        <p:txBody>
          <a:bodyPr/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CF2C2-8239-FF23-8D6A-1D77346D4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69"/>
          <a:stretch/>
        </p:blipFill>
        <p:spPr>
          <a:xfrm>
            <a:off x="4299906" y="1937856"/>
            <a:ext cx="3644618" cy="44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69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11A5F-3E41-00A3-3CCE-ABE847A5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46480"/>
            <a:ext cx="10820400" cy="62992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40330-565E-A258-C995-74CA7337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we can use GSM Module for global access.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also camera module.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modify the code of accelerometer to get exact change in motion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00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6F37-F4BE-CAB8-0003-905810D97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DDC2-44D2-579F-9C96-E2890A4E1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https://www.ijeat.org/wp-content/uploads/papers/v8i5S/E10070585S19.pdf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6221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08E10D-E9FC-0580-67DA-383C71128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8"/>
          <a:stretch/>
        </p:blipFill>
        <p:spPr>
          <a:xfrm>
            <a:off x="2527300" y="1651000"/>
            <a:ext cx="7137400" cy="33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7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764373"/>
            <a:ext cx="10722429" cy="1293028"/>
          </a:xfrm>
        </p:spPr>
        <p:txBody>
          <a:bodyPr/>
          <a:lstStyle/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Designing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Model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Webserver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 </a:t>
            </a:r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26DB-0FF7-8C0F-5309-D6783C96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11026"/>
            <a:ext cx="10820400" cy="1293028"/>
          </a:xfrm>
        </p:spPr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357AB-C1B1-36DD-9660-BC288F3D7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2713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report, an estimate of 100-150 sandalwood trees are being lost in just Karnataka by uncertain means which counts a huge loss in crores of Indian  rupees </a:t>
            </a:r>
          </a:p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Internet of Things (IOT) as a solution to the problem of theft of sandalwood trees using present day technologies and also upcoming technologies.</a:t>
            </a:r>
          </a:p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project behind this is to develop an system which can detect any illegal activity and issue a warning to alert the forest officials which reduce the risk natural damage.  </a:t>
            </a:r>
          </a:p>
        </p:txBody>
      </p:sp>
    </p:spTree>
    <p:extLst>
      <p:ext uri="{BB962C8B-B14F-4D97-AF65-F5344CB8AC3E}">
        <p14:creationId xmlns:p14="http://schemas.microsoft.com/office/powerpoint/2010/main" val="1938217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88C1-1621-2290-2164-1826F466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252" y="764373"/>
            <a:ext cx="8610600" cy="1293028"/>
          </a:xfrm>
        </p:spPr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8D7668D-EED8-AB63-48E1-3A1B3C41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3" y="2439658"/>
            <a:ext cx="2392097" cy="1978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6083FDB-D428-6899-8430-9019370EC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4" t="11318" r="13731" b="13265"/>
          <a:stretch/>
        </p:blipFill>
        <p:spPr>
          <a:xfrm>
            <a:off x="3486029" y="2782484"/>
            <a:ext cx="2183364" cy="1293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7C92836-9F1F-4B21-CD4A-D49FCF02C0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02" t="10655" r="16065" b="7776"/>
          <a:stretch/>
        </p:blipFill>
        <p:spPr>
          <a:xfrm>
            <a:off x="6417472" y="2360247"/>
            <a:ext cx="2293588" cy="1978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DEBFC11-D7B8-A9FA-A4F5-02FA6909163F}"/>
              </a:ext>
            </a:extLst>
          </p:cNvPr>
          <p:cNvSpPr txBox="1"/>
          <p:nvPr/>
        </p:nvSpPr>
        <p:spPr>
          <a:xfrm>
            <a:off x="624040" y="4461779"/>
            <a:ext cx="232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 32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6B0FAB-9F5F-7023-B36F-2FAC280AC826}"/>
              </a:ext>
            </a:extLst>
          </p:cNvPr>
          <p:cNvSpPr txBox="1"/>
          <p:nvPr/>
        </p:nvSpPr>
        <p:spPr>
          <a:xfrm flipH="1">
            <a:off x="3577605" y="4338928"/>
            <a:ext cx="218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SMOKE SENSOR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(MQ-02)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2A20862-CF02-0261-B016-3E1EF3B7071C}"/>
              </a:ext>
            </a:extLst>
          </p:cNvPr>
          <p:cNvSpPr txBox="1"/>
          <p:nvPr/>
        </p:nvSpPr>
        <p:spPr>
          <a:xfrm flipH="1">
            <a:off x="6524340" y="4418339"/>
            <a:ext cx="236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SENSOR(TMP100)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F0B511C-DA0D-CA37-3827-FD9D10EE9A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094" t="11854" r="36554" b="7474"/>
          <a:stretch/>
        </p:blipFill>
        <p:spPr>
          <a:xfrm rot="18502395">
            <a:off x="9920312" y="1954905"/>
            <a:ext cx="960475" cy="270442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5862471-6924-8925-610C-C87C73904046}"/>
              </a:ext>
            </a:extLst>
          </p:cNvPr>
          <p:cNvSpPr txBox="1"/>
          <p:nvPr/>
        </p:nvSpPr>
        <p:spPr>
          <a:xfrm>
            <a:off x="9233144" y="4418338"/>
            <a:ext cx="233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 SENSOR(SW18015P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759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FD26-B4DC-83BC-6BB5-8D5031104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8" y="764373"/>
            <a:ext cx="10778412" cy="1293028"/>
          </a:xfrm>
        </p:spPr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19F8E-5D86-BFF8-80DF-8CAE08803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7" t="12569" r="2539" b="14316"/>
          <a:stretch/>
        </p:blipFill>
        <p:spPr>
          <a:xfrm>
            <a:off x="687382" y="2721457"/>
            <a:ext cx="1964987" cy="1391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864E0-3E04-18F1-6B26-24A7DB20D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3" t="9376" r="4458" b="4838"/>
          <a:stretch/>
        </p:blipFill>
        <p:spPr>
          <a:xfrm>
            <a:off x="3482502" y="2615974"/>
            <a:ext cx="1838527" cy="1626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93AE5-166F-8538-2A7B-F4A997E66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72" y="3137483"/>
            <a:ext cx="1642657" cy="938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9C454-97AA-B779-4576-DFAE61B47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573" y="2721457"/>
            <a:ext cx="2318627" cy="1403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F9BB42-5C10-B3A0-45D6-BFE42B64C260}"/>
              </a:ext>
            </a:extLst>
          </p:cNvPr>
          <p:cNvSpPr txBox="1"/>
          <p:nvPr/>
        </p:nvSpPr>
        <p:spPr>
          <a:xfrm>
            <a:off x="554476" y="4717915"/>
            <a:ext cx="217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ACCLEROMETER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(ADXL335)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458856-9876-0FFB-B1B5-BD5D0D0F47D2}"/>
              </a:ext>
            </a:extLst>
          </p:cNvPr>
          <p:cNvSpPr txBox="1"/>
          <p:nvPr/>
        </p:nvSpPr>
        <p:spPr>
          <a:xfrm>
            <a:off x="3326860" y="4717914"/>
            <a:ext cx="199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CONTROLLER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022FE6-FDCC-B1A8-6BC1-F8B4CF0A645B}"/>
              </a:ext>
            </a:extLst>
          </p:cNvPr>
          <p:cNvSpPr txBox="1"/>
          <p:nvPr/>
        </p:nvSpPr>
        <p:spPr>
          <a:xfrm>
            <a:off x="6432971" y="4717914"/>
            <a:ext cx="217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Lithium battery CHARGING KIT(TP4056)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F5010-ADAD-9341-C0B1-F01C9A015A10}"/>
              </a:ext>
            </a:extLst>
          </p:cNvPr>
          <p:cNvSpPr txBox="1"/>
          <p:nvPr/>
        </p:nvSpPr>
        <p:spPr>
          <a:xfrm>
            <a:off x="9412930" y="4717914"/>
            <a:ext cx="231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COPPER CLAD</a:t>
            </a:r>
          </a:p>
        </p:txBody>
      </p:sp>
    </p:spTree>
    <p:extLst>
      <p:ext uri="{BB962C8B-B14F-4D97-AF65-F5344CB8AC3E}">
        <p14:creationId xmlns:p14="http://schemas.microsoft.com/office/powerpoint/2010/main" val="36025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400C-BFEB-1737-654B-DCBA556A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40683-E9B0-10E7-881F-A2C6137DB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EAGLE</a:t>
            </a:r>
          </a:p>
        </p:txBody>
      </p:sp>
    </p:spTree>
    <p:extLst>
      <p:ext uri="{BB962C8B-B14F-4D97-AF65-F5344CB8AC3E}">
        <p14:creationId xmlns:p14="http://schemas.microsoft.com/office/powerpoint/2010/main" val="272687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3F01-3F8C-5E54-7677-F8585CC5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40" y="764373"/>
            <a:ext cx="10718260" cy="1293028"/>
          </a:xfrm>
        </p:spPr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5F12BA-F795-870E-00AA-AD575CB96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138" y="1721797"/>
            <a:ext cx="7497883" cy="449644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086372-23A5-88D1-15DE-15CBC400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80" y="3321100"/>
            <a:ext cx="679763" cy="5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0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CFF2-3BFC-A4D4-56EC-7343D41D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2"/>
            <a:ext cx="10820400" cy="967150"/>
          </a:xfrm>
        </p:spPr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95DB0-2A6E-20CB-1720-2020FD912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834" y="1712068"/>
            <a:ext cx="11107366" cy="4506171"/>
          </a:xfrm>
        </p:spPr>
      </p:pic>
    </p:spTree>
    <p:extLst>
      <p:ext uri="{BB962C8B-B14F-4D97-AF65-F5344CB8AC3E}">
        <p14:creationId xmlns:p14="http://schemas.microsoft.com/office/powerpoint/2010/main" val="322996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E754A-97B7-76E4-6A90-DC1D99CF9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96" y="2782486"/>
            <a:ext cx="8610600" cy="1293028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Designing</a:t>
            </a:r>
          </a:p>
        </p:txBody>
      </p:sp>
    </p:spTree>
    <p:extLst>
      <p:ext uri="{BB962C8B-B14F-4D97-AF65-F5344CB8AC3E}">
        <p14:creationId xmlns:p14="http://schemas.microsoft.com/office/powerpoint/2010/main" val="399196489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2331</TotalTime>
  <Words>281</Words>
  <Application>Microsoft Office PowerPoint</Application>
  <PresentationFormat>Widescreen</PresentationFormat>
  <Paragraphs>54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Times New Roman</vt:lpstr>
      <vt:lpstr>Vapor Trail</vt:lpstr>
      <vt:lpstr>Prevention of sandalwood trees using IOT</vt:lpstr>
      <vt:lpstr>outline</vt:lpstr>
      <vt:lpstr>introduction</vt:lpstr>
      <vt:lpstr>Hardware </vt:lpstr>
      <vt:lpstr>HARDWARE</vt:lpstr>
      <vt:lpstr>software</vt:lpstr>
      <vt:lpstr>BLOCK DIAGRAM</vt:lpstr>
      <vt:lpstr>Circuit Diagram</vt:lpstr>
      <vt:lpstr>PCB Designing</vt:lpstr>
      <vt:lpstr>PowerPoint Presentation</vt:lpstr>
      <vt:lpstr>procedure</vt:lpstr>
      <vt:lpstr>procedure</vt:lpstr>
      <vt:lpstr>procedure</vt:lpstr>
      <vt:lpstr>PowerPoint Presentation</vt:lpstr>
      <vt:lpstr>Working setup </vt:lpstr>
      <vt:lpstr>webserver</vt:lpstr>
      <vt:lpstr>Future enhancement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Prevention of sandalwood trees using IOT</dc:title>
  <dc:creator>abhinash</dc:creator>
  <cp:lastModifiedBy>Sahil Subudhi</cp:lastModifiedBy>
  <cp:revision>17</cp:revision>
  <dcterms:created xsi:type="dcterms:W3CDTF">2022-07-22T15:17:11Z</dcterms:created>
  <dcterms:modified xsi:type="dcterms:W3CDTF">2022-07-24T06:20:38Z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